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9906000" type="A4"/>
  <p:notesSz cx="6669088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1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tou@car-mizutani.jp" initials="sm" lastIdx="1" clrIdx="0">
    <p:extLst>
      <p:ext uri="{19B8F6BF-5375-455C-9EA6-DF929625EA0E}">
        <p15:presenceInfo xmlns:p15="http://schemas.microsoft.com/office/powerpoint/2012/main" userId="e0aa9921b2913b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18" y="66"/>
      </p:cViewPr>
      <p:guideLst>
        <p:guide orient="horz" pos="3120"/>
        <p:guide pos="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08T15:15:33.845" idx="1">
    <p:pos x="-1132" y="31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08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1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0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27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62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0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03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72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03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45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32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D445-6021-4BF9-9CC5-71B9CA2B1F55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59ED-CD13-4869-A3F3-5F1A9F01C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2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7BCF5D-0A39-1871-B92B-3560AA4EF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13" y="-6814"/>
            <a:ext cx="3423754" cy="2122311"/>
          </a:xfrm>
          <a:prstGeom prst="rect">
            <a:avLst/>
          </a:prstGeom>
        </p:spPr>
      </p:pic>
      <p:sp>
        <p:nvSpPr>
          <p:cNvPr id="69" name="正方形/長方形 68"/>
          <p:cNvSpPr/>
          <p:nvPr/>
        </p:nvSpPr>
        <p:spPr>
          <a:xfrm>
            <a:off x="10375" y="4203277"/>
            <a:ext cx="6857999" cy="38952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AutoShape 8" descr="2022年】京都の観光・お出かけで行きたい！おすすめエリアと人気スポット - Yahoo!トラベル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6" name="Picture 12" descr="京都の見どころ徹底解説】定番の京都グルメや観光エリアの情報が満載！ | Holiday [ホリデー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2696" cy="21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ホームズ】【特集】京都は暮らしやすい街！魅力とおすすめエリアをご紹介｜暮らし方から物件探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2311"/>
            <a:ext cx="3460024" cy="21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歴史を感じ、自然を愛でるーー。京都旅でおすすめの人気観光スポット20選 - Relux Jour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24" y="2097448"/>
            <a:ext cx="3397976" cy="215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京都のおすすめ観光名所｜歴史的スポット＆景勝地を巡る｜THE THOUSAND  KYOTO（ザ・サウザンド京都）宿泊・観光に最適な京都駅徒歩2分のラグジュアリーホテル＜公式＞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10" y="7937"/>
            <a:ext cx="3584600" cy="21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福祉車両コンシェルジュ｜株式会社ミズタニ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3"/>
          <a:stretch/>
        </p:blipFill>
        <p:spPr bwMode="auto">
          <a:xfrm>
            <a:off x="100369" y="153008"/>
            <a:ext cx="1162390" cy="3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フローチャート: 判断 71"/>
          <p:cNvSpPr/>
          <p:nvPr/>
        </p:nvSpPr>
        <p:spPr>
          <a:xfrm>
            <a:off x="0" y="1"/>
            <a:ext cx="6857999" cy="4188226"/>
          </a:xfrm>
          <a:prstGeom prst="flowChartDecision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62759" y="580488"/>
            <a:ext cx="433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京都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の行楽シーズン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お出かけに行こう！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0" y="1466387"/>
            <a:ext cx="6865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福祉車両レンタカー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早期予約キャンペーン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0" y="8153400"/>
            <a:ext cx="686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075-313-0330</a:t>
            </a: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担当：斉藤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・川原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0" y="9168125"/>
            <a:ext cx="6865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会社名：株式会社ミズタニ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住所：京都府京都市南区吉祥院宮ノ西町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番地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営業日：月～土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52" name="Picture 28" descr="https://fukushicar-concierge.com/wordpress/wp-content/uploads/2022/02/company_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68" y="8824116"/>
            <a:ext cx="1571134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カラフルなもみじ」 - 無料イラスト［イラストareira］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894" y="6567185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テキスト ボックス 67"/>
          <p:cNvSpPr txBox="1"/>
          <p:nvPr/>
        </p:nvSpPr>
        <p:spPr>
          <a:xfrm>
            <a:off x="188495" y="7175198"/>
            <a:ext cx="6543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全車種早い者勝ち！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予約状況によってはご希望に添えない場合がございます！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お早め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にお問い合わせください！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972385" y="6037163"/>
            <a:ext cx="75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endParaRPr kumimoji="1"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525159" y="6037163"/>
            <a:ext cx="75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endParaRPr kumimoji="1"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077933" y="6037163"/>
            <a:ext cx="75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  <a:endParaRPr kumimoji="1"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630708" y="6037163"/>
            <a:ext cx="75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endParaRPr kumimoji="1"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460024" y="6175510"/>
            <a:ext cx="75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endParaRPr kumimoji="1" lang="ja-JP" altLang="en-US" sz="5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02" name="グループ化 101"/>
          <p:cNvGrpSpPr/>
          <p:nvPr/>
        </p:nvGrpSpPr>
        <p:grpSpPr>
          <a:xfrm>
            <a:off x="442414" y="5930983"/>
            <a:ext cx="1879147" cy="1202654"/>
            <a:chOff x="-2991556" y="1262409"/>
            <a:chExt cx="2491494" cy="1594556"/>
          </a:xfrm>
        </p:grpSpPr>
        <p:sp>
          <p:nvSpPr>
            <p:cNvPr id="103" name="正方形/長方形 102"/>
            <p:cNvSpPr/>
            <p:nvPr/>
          </p:nvSpPr>
          <p:spPr>
            <a:xfrm>
              <a:off x="-2486906" y="1561696"/>
              <a:ext cx="1343378" cy="995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4" name="Picture 2" descr="NV100クリッパー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1556" y="1262409"/>
              <a:ext cx="2491494" cy="159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6" name="Picture 32" descr="紅葉したもみじの葉と枝のイラスト | フリー素材 イラストミント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98" y="3649081"/>
            <a:ext cx="2462948" cy="21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0" y="4391378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28575">
                  <a:solidFill>
                    <a:schemeClr val="bg1"/>
                  </a:solidFill>
                </a:ln>
              </a:rPr>
              <a:t>京都のベストシーズン！　　　　　にお出かけしませんか？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5575" y="5009168"/>
            <a:ext cx="282081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早期予約でなんと！</a:t>
            </a:r>
            <a:endParaRPr kumimoji="1"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レンタカー代金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36793" y="4834495"/>
            <a:ext cx="75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684636" y="4834495"/>
            <a:ext cx="75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</a:t>
            </a:r>
            <a:endParaRPr kumimoji="1" lang="ja-JP" altLang="en-US" sz="5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138141" y="5094366"/>
            <a:ext cx="75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endParaRPr kumimoji="1" lang="ja-JP" altLang="en-US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758468" y="5118301"/>
            <a:ext cx="75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</a:t>
            </a:r>
            <a:endParaRPr kumimoji="1" lang="ja-JP" altLang="en-US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045803" y="5118301"/>
            <a:ext cx="75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</a:t>
            </a:r>
            <a:endParaRPr kumimoji="1" lang="ja-JP" altLang="en-US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277752" y="5118301"/>
            <a:ext cx="75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</a:t>
            </a:r>
            <a:endParaRPr kumimoji="1" lang="ja-JP" altLang="en-US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 rot="798747">
            <a:off x="5576005" y="5163266"/>
            <a:ext cx="75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3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633198" y="4441749"/>
            <a:ext cx="301977" cy="301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2980331" y="4441877"/>
            <a:ext cx="301977" cy="301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3339128" y="4431974"/>
            <a:ext cx="301977" cy="301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601543" y="4420290"/>
            <a:ext cx="4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オ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935175" y="4413871"/>
            <a:ext cx="4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ト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305495" y="4413871"/>
            <a:ext cx="4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ク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6020" y="5763476"/>
            <a:ext cx="234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軽スロープなら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83534" y="6082979"/>
            <a:ext cx="91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24</a:t>
            </a: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間</a:t>
            </a:r>
            <a:endParaRPr kumimoji="1" lang="ja-JP" altLang="en-US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249542" y="6316311"/>
            <a:ext cx="176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円～</a:t>
            </a:r>
            <a:endParaRPr kumimoji="1" lang="ja-JP" altLang="en-US" sz="5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9950" y="4391644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京都のベストシーズン！　　　　　にお出かけしませんか？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47585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/>
          <p:cNvSpPr/>
          <p:nvPr/>
        </p:nvSpPr>
        <p:spPr>
          <a:xfrm>
            <a:off x="188912" y="5601300"/>
            <a:ext cx="6543057" cy="1497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188913" y="2490871"/>
            <a:ext cx="2302581" cy="1497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-1" y="11575"/>
            <a:ext cx="6871743" cy="1080000"/>
          </a:xfrm>
          <a:prstGeom prst="rect">
            <a:avLst/>
          </a:prstGeom>
          <a:solidFill>
            <a:srgbClr val="FC6868"/>
          </a:solidFill>
          <a:ln>
            <a:solidFill>
              <a:srgbClr val="FC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-1" y="11357"/>
            <a:ext cx="6871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京都</a:t>
            </a:r>
            <a:r>
              <a:rPr lang="ja-JP" altLang="en-US" sz="28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行楽シーズンにお出かけに行こう！</a:t>
            </a:r>
            <a:endParaRPr lang="en-US" altLang="ja-JP" sz="28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早期割引キャンペーン</a:t>
            </a:r>
            <a:endParaRPr lang="en-US" altLang="ja-JP" sz="4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73377" y="2370085"/>
            <a:ext cx="2491494" cy="1594556"/>
            <a:chOff x="-2991556" y="1262409"/>
            <a:chExt cx="2491494" cy="1594556"/>
          </a:xfrm>
        </p:grpSpPr>
        <p:sp>
          <p:nvSpPr>
            <p:cNvPr id="66" name="正方形/長方形 65"/>
            <p:cNvSpPr/>
            <p:nvPr/>
          </p:nvSpPr>
          <p:spPr>
            <a:xfrm>
              <a:off x="-2486906" y="1561696"/>
              <a:ext cx="1343378" cy="995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6" name="Picture 2" descr="NV100クリッパー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1556" y="1262409"/>
              <a:ext cx="2491494" cy="159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68214"/>
              </p:ext>
            </p:extLst>
          </p:nvPr>
        </p:nvGraphicFramePr>
        <p:xfrm>
          <a:off x="188914" y="4107890"/>
          <a:ext cx="6543056" cy="124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50">
                  <a:extLst>
                    <a:ext uri="{9D8B030D-6E8A-4147-A177-3AD203B41FA5}">
                      <a16:colId xmlns:a16="http://schemas.microsoft.com/office/drawing/2014/main" val="2586133362"/>
                    </a:ext>
                  </a:extLst>
                </a:gridCol>
                <a:gridCol w="979246">
                  <a:extLst>
                    <a:ext uri="{9D8B030D-6E8A-4147-A177-3AD203B41FA5}">
                      <a16:colId xmlns:a16="http://schemas.microsoft.com/office/drawing/2014/main" val="1486481573"/>
                    </a:ext>
                  </a:extLst>
                </a:gridCol>
                <a:gridCol w="1180340">
                  <a:extLst>
                    <a:ext uri="{9D8B030D-6E8A-4147-A177-3AD203B41FA5}">
                      <a16:colId xmlns:a16="http://schemas.microsoft.com/office/drawing/2014/main" val="3749630768"/>
                    </a:ext>
                  </a:extLst>
                </a:gridCol>
                <a:gridCol w="1180340">
                  <a:extLst>
                    <a:ext uri="{9D8B030D-6E8A-4147-A177-3AD203B41FA5}">
                      <a16:colId xmlns:a16="http://schemas.microsoft.com/office/drawing/2014/main" val="1089978127"/>
                    </a:ext>
                  </a:extLst>
                </a:gridCol>
                <a:gridCol w="1180340">
                  <a:extLst>
                    <a:ext uri="{9D8B030D-6E8A-4147-A177-3AD203B41FA5}">
                      <a16:colId xmlns:a16="http://schemas.microsoft.com/office/drawing/2014/main" val="3678318909"/>
                    </a:ext>
                  </a:extLst>
                </a:gridCol>
                <a:gridCol w="1180340">
                  <a:extLst>
                    <a:ext uri="{9D8B030D-6E8A-4147-A177-3AD203B41FA5}">
                      <a16:colId xmlns:a16="http://schemas.microsoft.com/office/drawing/2014/main" val="354901379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日未満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9817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通常料金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ja-JP" sz="1800" dirty="0"/>
                        <a:t>7,700</a:t>
                      </a:r>
                      <a:r>
                        <a:rPr lang="ja-JP" altLang="en-US" sz="1400" dirty="0"/>
                        <a:t>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8579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値引率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6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値引き後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金額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5,390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6,160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6,930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7,315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862597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620382" y="2628867"/>
            <a:ext cx="372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日産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NV100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クリッパー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38248" y="2628867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車種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620382" y="3084181"/>
            <a:ext cx="372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スロープ車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638248" y="3084181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タイプ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620382" y="3561438"/>
            <a:ext cx="372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車いす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乗車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638248" y="3561438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定員</a:t>
            </a:r>
          </a:p>
        </p:txBody>
      </p:sp>
      <p:pic>
        <p:nvPicPr>
          <p:cNvPr id="1028" name="Picture 4" descr="ハイエースBタイ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7" y="5556670"/>
            <a:ext cx="2449335" cy="15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V350キャラバ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29" y="5604819"/>
            <a:ext cx="2353267" cy="15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テキスト ボックス 51"/>
          <p:cNvSpPr txBox="1"/>
          <p:nvPr/>
        </p:nvSpPr>
        <p:spPr>
          <a:xfrm>
            <a:off x="1171047" y="7215526"/>
            <a:ext cx="372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トヨタ ハイエース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88913" y="7215526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車種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236750" y="7670840"/>
            <a:ext cx="372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リフト車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188913" y="7670840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タイプ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171047" y="8148097"/>
            <a:ext cx="372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車いす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乗車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88913" y="8148097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定員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339519" y="7216095"/>
            <a:ext cx="372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日産　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NV350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キャラバン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357385" y="7215526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車種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3357385" y="7670840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タイプ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339519" y="8164841"/>
            <a:ext cx="372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車いす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乗車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357385" y="8148097"/>
            <a:ext cx="925689" cy="339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定員</a:t>
            </a:r>
          </a:p>
        </p:txBody>
      </p: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76490"/>
              </p:ext>
            </p:extLst>
          </p:nvPr>
        </p:nvGraphicFramePr>
        <p:xfrm>
          <a:off x="188914" y="8568445"/>
          <a:ext cx="6543056" cy="124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50">
                  <a:extLst>
                    <a:ext uri="{9D8B030D-6E8A-4147-A177-3AD203B41FA5}">
                      <a16:colId xmlns:a16="http://schemas.microsoft.com/office/drawing/2014/main" val="2586133362"/>
                    </a:ext>
                  </a:extLst>
                </a:gridCol>
                <a:gridCol w="979246">
                  <a:extLst>
                    <a:ext uri="{9D8B030D-6E8A-4147-A177-3AD203B41FA5}">
                      <a16:colId xmlns:a16="http://schemas.microsoft.com/office/drawing/2014/main" val="1486481573"/>
                    </a:ext>
                  </a:extLst>
                </a:gridCol>
                <a:gridCol w="1180340">
                  <a:extLst>
                    <a:ext uri="{9D8B030D-6E8A-4147-A177-3AD203B41FA5}">
                      <a16:colId xmlns:a16="http://schemas.microsoft.com/office/drawing/2014/main" val="3749630768"/>
                    </a:ext>
                  </a:extLst>
                </a:gridCol>
                <a:gridCol w="1180340">
                  <a:extLst>
                    <a:ext uri="{9D8B030D-6E8A-4147-A177-3AD203B41FA5}">
                      <a16:colId xmlns:a16="http://schemas.microsoft.com/office/drawing/2014/main" val="1089978127"/>
                    </a:ext>
                  </a:extLst>
                </a:gridCol>
                <a:gridCol w="1180340">
                  <a:extLst>
                    <a:ext uri="{9D8B030D-6E8A-4147-A177-3AD203B41FA5}">
                      <a16:colId xmlns:a16="http://schemas.microsoft.com/office/drawing/2014/main" val="3678318909"/>
                    </a:ext>
                  </a:extLst>
                </a:gridCol>
                <a:gridCol w="1180340">
                  <a:extLst>
                    <a:ext uri="{9D8B030D-6E8A-4147-A177-3AD203B41FA5}">
                      <a16:colId xmlns:a16="http://schemas.microsoft.com/office/drawing/2014/main" val="354901379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日未満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9817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通常料金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ja-JP" sz="1800" dirty="0"/>
                        <a:t>13,000</a:t>
                      </a:r>
                      <a:r>
                        <a:rPr lang="ja-JP" altLang="en-US" sz="1400" dirty="0"/>
                        <a:t>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8579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値引率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6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値引き後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金額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9,100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10,400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11,700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12,350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862597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3377" y="1016000"/>
            <a:ext cx="67983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早期予約で最大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ＯＦＦ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お早めにご検討ください！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183EBF-8F35-0FB2-B1BB-D941D1260F80}"/>
              </a:ext>
            </a:extLst>
          </p:cNvPr>
          <p:cNvSpPr txBox="1"/>
          <p:nvPr/>
        </p:nvSpPr>
        <p:spPr>
          <a:xfrm>
            <a:off x="4531888" y="7670840"/>
            <a:ext cx="164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リフト車</a:t>
            </a:r>
          </a:p>
        </p:txBody>
      </p:sp>
    </p:spTree>
    <p:extLst>
      <p:ext uri="{BB962C8B-B14F-4D97-AF65-F5344CB8AC3E}">
        <p14:creationId xmlns:p14="http://schemas.microsoft.com/office/powerpoint/2010/main" val="209542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</TotalTime>
  <Words>258</Words>
  <Application>Microsoft Office PowerPoint</Application>
  <PresentationFormat>A4 210 x 297 mm</PresentationFormat>
  <Paragraphs>97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HGP創英角ｺﾞｼｯｸUB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Akihiro Oomori</dc:creator>
  <cp:lastModifiedBy>saitou@car-mizutani.jp</cp:lastModifiedBy>
  <cp:revision>160</cp:revision>
  <cp:lastPrinted>2022-10-05T02:23:13Z</cp:lastPrinted>
  <dcterms:created xsi:type="dcterms:W3CDTF">2019-02-04T23:42:14Z</dcterms:created>
  <dcterms:modified xsi:type="dcterms:W3CDTF">2022-10-05T09:16:50Z</dcterms:modified>
</cp:coreProperties>
</file>